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5" r:id="rId9"/>
    <p:sldId id="262" r:id="rId10"/>
    <p:sldId id="273" r:id="rId11"/>
    <p:sldId id="274" r:id="rId12"/>
    <p:sldId id="272" r:id="rId13"/>
    <p:sldId id="271" r:id="rId14"/>
    <p:sldId id="270" r:id="rId15"/>
    <p:sldId id="269" r:id="rId16"/>
    <p:sldId id="267" r:id="rId17"/>
    <p:sldId id="268" r:id="rId18"/>
    <p:sldId id="266" r:id="rId19"/>
    <p:sldId id="265" r:id="rId20"/>
    <p:sldId id="264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sozvezdie_spassk/1631?single" TargetMode="External"/><Relationship Id="rId2" Type="http://schemas.openxmlformats.org/officeDocument/2006/relationships/hyperlink" Target="https://t.me/sozvezdie_spassk/1079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Лагерь с дневным пребыванием детей</a:t>
            </a:r>
            <a:br>
              <a:rPr lang="ru-RU" dirty="0" smtClean="0"/>
            </a:br>
            <a:r>
              <a:rPr lang="ru-RU" dirty="0" smtClean="0"/>
              <a:t>«Звёздочки Созвездия»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МБУДО  «Созвездие» </a:t>
            </a:r>
            <a:r>
              <a:rPr lang="ru-RU" dirty="0" err="1" smtClean="0"/>
              <a:t>г.о</a:t>
            </a:r>
            <a:r>
              <a:rPr lang="ru-RU" dirty="0" smtClean="0"/>
              <a:t>. Спасск-Дальний</a:t>
            </a:r>
          </a:p>
          <a:p>
            <a:r>
              <a:rPr lang="ru-RU" dirty="0" smtClean="0"/>
              <a:t>Начальник лагеря</a:t>
            </a:r>
          </a:p>
          <a:p>
            <a:r>
              <a:rPr lang="ru-RU" dirty="0" smtClean="0"/>
              <a:t>Рязанова Татьяна </a:t>
            </a:r>
            <a:r>
              <a:rPr lang="ru-RU" dirty="0"/>
              <a:t>А</a:t>
            </a:r>
            <a:r>
              <a:rPr lang="ru-RU" dirty="0" smtClean="0"/>
              <a:t>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7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42506"/>
            <a:ext cx="3822700" cy="2920851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Специалисты </a:t>
            </a:r>
            <a:r>
              <a:rPr lang="ru-RU" dirty="0" err="1"/>
              <a:t>Роспотребнадзора</a:t>
            </a:r>
            <a:r>
              <a:rPr lang="ru-RU" dirty="0"/>
              <a:t> 7 июня провели в лагере беседу "</a:t>
            </a:r>
            <a:r>
              <a:rPr lang="ru-RU" dirty="0" err="1"/>
              <a:t>Фаст</a:t>
            </a:r>
            <a:r>
              <a:rPr lang="ru-RU" dirty="0"/>
              <a:t> </a:t>
            </a:r>
            <a:r>
              <a:rPr lang="ru-RU" dirty="0" err="1"/>
              <a:t>фуд</a:t>
            </a:r>
            <a:r>
              <a:rPr lang="ru-RU" dirty="0"/>
              <a:t> и здоровое питание"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#</a:t>
            </a:r>
            <a:r>
              <a:rPr lang="ru-RU" dirty="0" err="1"/>
              <a:t>здоровобытьздоровым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5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</a:t>
            </a:r>
            <a:r>
              <a:rPr lang="ru-RU" dirty="0" smtClean="0"/>
              <a:t>ети </a:t>
            </a:r>
            <a:r>
              <a:rPr lang="ru-RU" dirty="0"/>
              <a:t>и педагоги лагеря вышли в парк им. </a:t>
            </a:r>
            <a:r>
              <a:rPr lang="ru-RU" dirty="0" err="1"/>
              <a:t>А.Фадеева</a:t>
            </a:r>
            <a:r>
              <a:rPr lang="ru-RU" dirty="0"/>
              <a:t> на акцию "Мы за чистый город!" А потом весело провели время на детской площадке.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Не бросайте никогда корки, шкурки, палки —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Быстро наши города превратятся в свалки.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Если мусорить сейчас, то довольно скоро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Могут вырасти у нас Мусорные горы!</a:t>
            </a:r>
            <a:endParaRPr lang="ru-RU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37112"/>
            <a:ext cx="3822700" cy="215026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18" y="1628800"/>
            <a:ext cx="3448000" cy="2650649"/>
          </a:xfrm>
        </p:spPr>
      </p:pic>
    </p:spTree>
    <p:extLst>
      <p:ext uri="{BB962C8B-B14F-4D97-AF65-F5344CB8AC3E}">
        <p14:creationId xmlns:p14="http://schemas.microsoft.com/office/powerpoint/2010/main" val="4759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3849291" cy="3849291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Дети побывали в городском музее на </a:t>
            </a:r>
            <a:r>
              <a:rPr lang="ru-RU" dirty="0" err="1"/>
              <a:t>квесте</a:t>
            </a:r>
            <a:r>
              <a:rPr lang="ru-RU" dirty="0"/>
              <a:t> "Жители Уссурийской тайги"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3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914042"/>
            <a:ext cx="2369318" cy="421212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В лагере полным ходом идёт подготовка ко Дню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0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27797"/>
            <a:ext cx="3822700" cy="215026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"Славится талантами, родина моя, Россия!"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 таким названием, накануне Дня России, прошел конкурс в летнем лагере "Звёздочки Созвездия"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#</a:t>
            </a:r>
            <a:r>
              <a:rPr lang="ru-RU" dirty="0" err="1"/>
              <a:t>МыВместе</a:t>
            </a:r>
            <a:r>
              <a:rPr lang="ru-RU" dirty="0"/>
              <a:t> #</a:t>
            </a:r>
            <a:r>
              <a:rPr lang="ru-RU" dirty="0" err="1"/>
              <a:t>деньединыхдействий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27797"/>
            <a:ext cx="3822700" cy="215026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"Голубь мира" - так назывался проект 1 отряда "Тигры Приморья".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Дети очень старались и сделали 45 голубей!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 зачем, вы узнаете чуть позже.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#</a:t>
            </a:r>
            <a:r>
              <a:rPr lang="ru-RU" dirty="0" err="1"/>
              <a:t>бумагопластика</a:t>
            </a:r>
            <a:r>
              <a:rPr lang="ru-RU" dirty="0"/>
              <a:t> #</a:t>
            </a:r>
            <a:r>
              <a:rPr lang="ru-RU" dirty="0" err="1"/>
              <a:t>крайродной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2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4282855" cy="240910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"Край родной, познакомимся с тобой" -  дополнительная программа, реализуемая в летнем лагере МБУДО "Созвездие". Ребята познакомились с историей основания села Спасского и накануне Дня памяти и скорби посетили Монумент "Родина-мать", установленный в 1968 году в с. Спасском в память об односельчанах, погибших в годы Гражданской и Великой Отечественной войнах. </a:t>
            </a:r>
          </a:p>
        </p:txBody>
      </p:sp>
    </p:spTree>
    <p:extLst>
      <p:ext uri="{BB962C8B-B14F-4D97-AF65-F5344CB8AC3E}">
        <p14:creationId xmlns:p14="http://schemas.microsoft.com/office/powerpoint/2010/main" val="39344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19" y="2679700"/>
            <a:ext cx="2192812" cy="344646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На одной из фотографий, которую нам представил из фондов краеведческого музей краевед Сергей Иващук, запечатлен момент установки скульптуры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8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27797"/>
            <a:ext cx="3822700" cy="215026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Дети прочитали стихи и возложили к монументу цветы, после чего раздали символ мира, сделанный своими руками - голубя, жителям нашего города, с наилучшими пожеланиями!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#</a:t>
            </a:r>
            <a:r>
              <a:rPr lang="ru-RU" dirty="0" err="1"/>
              <a:t>деньединыхдействий</a:t>
            </a:r>
            <a:r>
              <a:rPr lang="ru-RU" dirty="0"/>
              <a:t> #</a:t>
            </a:r>
            <a:r>
              <a:rPr lang="ru-RU" dirty="0" err="1"/>
              <a:t>мируМир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45181"/>
            <a:ext cx="3822700" cy="311550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серебристой туче брызг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Слышен смех и детский визг.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этот жаркий летний день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Лагерь наш пришёл в бассейн.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Невелик он глубиной,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Цвет в нём неба голубой.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Так приятно в нём плескаться,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Даже трудно с ним расстаться.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воде и шум и гам,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Волны — словно в ураган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счастливый детский смех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Музыкой звучит для всех.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1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4552811" cy="56910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170111"/>
            <a:ext cx="3822700" cy="2465641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Дети - детям!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Сегодня воспитанники лагеря МБУДО "Созвездие" провели мастер класс "Голубь мира" детям лагеря МБОУ СОШ №15.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15 и 16 июня ребята из нашего летнего лагеря "Звёздочки Созвездия" побывали на экскурсии в поисково-спасательном отряде МЧС.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Дети узнали о работе спасателей, правилах безопасного поведения и познакомились со спасательной техникой.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Возможно, для кого-то из ребят это знакомство с работой спасателя станет основой для выбора профессии.</a:t>
            </a: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7112"/>
            <a:ext cx="3822700" cy="215026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30" y="1844824"/>
            <a:ext cx="3096344" cy="2322258"/>
          </a:xfrm>
        </p:spPr>
      </p:pic>
    </p:spTree>
    <p:extLst>
      <p:ext uri="{BB962C8B-B14F-4D97-AF65-F5344CB8AC3E}">
        <p14:creationId xmlns:p14="http://schemas.microsoft.com/office/powerpoint/2010/main" val="3121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9520" y="3376804"/>
            <a:ext cx="4248472" cy="3447288"/>
          </a:xfrm>
        </p:spPr>
        <p:txBody>
          <a:bodyPr/>
          <a:lstStyle/>
          <a:p>
            <a:r>
              <a:rPr lang="ru-RU" dirty="0"/>
              <a:t>Встречайте наши отряды!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 отряд "Лучики"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 отряд "Тигры Приморья"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 отряд "Дружба"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Нас ждёт интересное и познавательное лето!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6883"/>
            <a:ext cx="3822700" cy="2234045"/>
          </a:xfrm>
        </p:spPr>
      </p:pic>
      <p:pic>
        <p:nvPicPr>
          <p:cNvPr id="1026" name="Picture 2" descr="D:\Завуч\Созвездие\летний лагерь\2023\программы метод меропрития\photo1685592606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9684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429763" cy="22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5 июня в лагере МБУДО "Созвездие" состоялась встреча детей с </a:t>
            </a:r>
            <a:r>
              <a:rPr lang="ru-RU" dirty="0" err="1"/>
              <a:t>Нелипа</a:t>
            </a:r>
            <a:r>
              <a:rPr lang="ru-RU" dirty="0"/>
              <a:t> А.С., начальником штаба местного отделения ВВПОД "ЮНАРМИЯ".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Александр Сергеевич рассказал ребятам о детско-юношеском движении и показал разборку-сборку автомата.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Далее отряды выбрали представителей, которые соревновались в разборке-сборке АК-47 на время.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 место </a:t>
            </a:r>
            <a:r>
              <a:rPr lang="ru-RU" dirty="0" err="1"/>
              <a:t>Зинфу</a:t>
            </a:r>
            <a:r>
              <a:rPr lang="ru-RU" dirty="0"/>
              <a:t> Игнат, МБОУ ЦО "Интеллект"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Леонов Захар, МБОУ СОШ №11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Гниляк</a:t>
            </a:r>
            <a:r>
              <a:rPr lang="ru-RU" dirty="0"/>
              <a:t> Артём, МБОУ СОШ №11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Отметим, что все мальчишки не первый год занимаются радиосвязью у педагога Соколова Сергея Юрьевича.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Кстати, уже с детских лет Михаил Калашников, который разработал в 1947 году АК-47, интересовался техникой, с интересом исследуя устройство и принципы работы разных механизмов. В школе он увлекался физикой, геометрией и литературой.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32820"/>
            <a:ext cx="3822700" cy="3340223"/>
          </a:xfrm>
        </p:spPr>
      </p:pic>
    </p:spTree>
    <p:extLst>
      <p:ext uri="{BB962C8B-B14F-4D97-AF65-F5344CB8AC3E}">
        <p14:creationId xmlns:p14="http://schemas.microsoft.com/office/powerpoint/2010/main" val="17705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 учреждении дополнительного образования "Созвездие" </a:t>
            </a:r>
            <a:r>
              <a:rPr lang="ru-RU" dirty="0" err="1"/>
              <a:t>г.о</a:t>
            </a:r>
            <a:r>
              <a:rPr lang="ru-RU" dirty="0"/>
              <a:t>. Спасск-Дальний есть кружок шитья, на базе которого с осени педагоги и дети </a:t>
            </a:r>
            <a:r>
              <a:rPr lang="ru-RU" dirty="0">
                <a:hlinkClick r:id="rId2" tooltip="https://t.me/sozvezdie_spassk/1079"/>
              </a:rPr>
              <a:t>отшивали </a:t>
            </a:r>
            <a:r>
              <a:rPr lang="ru-RU" dirty="0" err="1">
                <a:hlinkClick r:id="rId2" tooltip="https://t.me/sozvezdie_spassk/1079"/>
              </a:rPr>
              <a:t>снуды</a:t>
            </a:r>
            <a:r>
              <a:rPr lang="ru-RU" dirty="0">
                <a:hlinkClick r:id="rId2" tooltip="https://t.me/sozvezdie_spassk/1079"/>
              </a:rPr>
              <a:t> и аптечки </a:t>
            </a:r>
            <a:r>
              <a:rPr lang="ru-RU" dirty="0"/>
              <a:t>нашим бойцам на СВО.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январе 2023 года мы начали взаимодействовать с волонтерским  Всероссийским движением "</a:t>
            </a:r>
            <a:r>
              <a:rPr lang="ru-RU" dirty="0">
                <a:hlinkClick r:id="rId3" tooltip="https://t.me/sozvezdie_spassk/1631?single"/>
              </a:rPr>
              <a:t>Шьём для наших".</a:t>
            </a:r>
            <a:r>
              <a:rPr lang="ru-RU" dirty="0"/>
              <a:t> К нам присоединились и неравнодушные жители нашего города: те, кто умеет шить и те, кто не </a:t>
            </a:r>
            <a:r>
              <a:rPr lang="ru-RU" dirty="0" err="1"/>
              <a:t>не</a:t>
            </a:r>
            <a:r>
              <a:rPr lang="ru-RU" dirty="0"/>
              <a:t> умеет, они кроили и выворачивали.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 это время мы сшили 142 </a:t>
            </a:r>
            <a:r>
              <a:rPr lang="ru-RU" dirty="0" err="1"/>
              <a:t>пятиточечника</a:t>
            </a:r>
            <a:r>
              <a:rPr lang="ru-RU" dirty="0"/>
              <a:t>, в которые наш координатор Вера вкладывает утеплители и отсылает на передовую.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1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694024" y="2708920"/>
            <a:ext cx="3822192" cy="34472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 сегодня наши дети летнего лагеря оказали посильную помощь: выворачивали и выправляли очередную партию </a:t>
            </a:r>
            <a:r>
              <a:rPr lang="ru-RU" dirty="0" err="1"/>
              <a:t>пятиточечников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После чего каждый написал письмо или нарисовал рисунок, который будет вложен в изделие.</a:t>
            </a:r>
            <a:br>
              <a:rPr lang="ru-RU" dirty="0"/>
            </a:br>
            <a:r>
              <a:rPr lang="ru-RU" dirty="0"/>
              <a:t>45 детских, искренних писем будут согревать солдат и давать им силу и уверенность справиться с боевыми задачами.</a:t>
            </a:r>
          </a:p>
          <a:p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08920"/>
            <a:ext cx="2197120" cy="344646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1728192" cy="4608514"/>
          </a:xfrm>
        </p:spPr>
      </p:pic>
    </p:spTree>
    <p:extLst>
      <p:ext uri="{BB962C8B-B14F-4D97-AF65-F5344CB8AC3E}">
        <p14:creationId xmlns:p14="http://schemas.microsoft.com/office/powerpoint/2010/main" val="37767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6 июня ежегодно в день рождения великого русского поэта, основоположника современного русского литературного языка Александра Сергеевича Пушкина (1799-1837) в России и в мире отмечается День русского языка.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⠀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Сегодня дети лагеря "Звёздочки Созвездия" узнали о жизни и творчестве А.С. </a:t>
            </a:r>
            <a:r>
              <a:rPr lang="ru-RU"/>
              <a:t>Пушкина, поучаствовали в викторине и рассказали стихи, выученные к этому дню.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Всю неделю отряды трудились в кружках "</a:t>
            </a:r>
            <a:r>
              <a:rPr lang="ru-RU" dirty="0" err="1"/>
              <a:t>Бумагопластика</a:t>
            </a:r>
            <a:r>
              <a:rPr lang="ru-RU" dirty="0"/>
              <a:t>" и "Творческая мастерская": беседовали об А.С. Пушкине, выполняли поделки по произведениям и выжигали его портрет.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сегодня, в День русского языка, ребята показали свои произведения.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#</a:t>
            </a:r>
            <a:r>
              <a:rPr lang="ru-RU" dirty="0" err="1"/>
              <a:t>деньединыхдействий</a:t>
            </a:r>
            <a:r>
              <a:rPr lang="ru-RU" dirty="0"/>
              <a:t> #</a:t>
            </a:r>
            <a:r>
              <a:rPr lang="ru-RU" dirty="0" err="1"/>
              <a:t>деньрусскогоязыка</a:t>
            </a: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3822700" cy="215026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3822700" cy="2150268"/>
          </a:xfrm>
        </p:spPr>
      </p:pic>
    </p:spTree>
    <p:extLst>
      <p:ext uri="{BB962C8B-B14F-4D97-AF65-F5344CB8AC3E}">
        <p14:creationId xmlns:p14="http://schemas.microsoft.com/office/powerpoint/2010/main" val="1654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59" y="3501008"/>
            <a:ext cx="3822700" cy="2828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3822700" cy="2410108"/>
          </a:xfrm>
        </p:spPr>
      </p:pic>
      <p:sp>
        <p:nvSpPr>
          <p:cNvPr id="12" name="TextBox 11"/>
          <p:cNvSpPr txBox="1"/>
          <p:nvPr/>
        </p:nvSpPr>
        <p:spPr>
          <a:xfrm>
            <a:off x="513283" y="1988840"/>
            <a:ext cx="44983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Отзыв от координатора:</a:t>
            </a:r>
          </a:p>
          <a:p>
            <a:r>
              <a:rPr lang="ru-RU" dirty="0" smtClean="0"/>
              <a:t>«Замотали </a:t>
            </a:r>
            <a:r>
              <a:rPr lang="ru-RU" dirty="0"/>
              <a:t>им нашу </a:t>
            </a:r>
            <a:r>
              <a:rPr lang="ru-RU" dirty="0" err="1"/>
              <a:t>гуманитарку</a:t>
            </a:r>
            <a:r>
              <a:rPr lang="ru-RU" dirty="0"/>
              <a:t> сегодня.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Пойдёт Елене, там уже кому-то адресно.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В основном отправили </a:t>
            </a:r>
            <a:r>
              <a:rPr lang="ru-RU" dirty="0" err="1"/>
              <a:t>подж@пники</a:t>
            </a:r>
            <a:r>
              <a:rPr lang="ru-RU" dirty="0"/>
              <a:t>. (Девочки Спасск-Дальний спасибо! </a:t>
            </a:r>
            <a:r>
              <a:rPr lang="ru-RU" dirty="0" smtClean="0"/>
              <a:t>)»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1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</TotalTime>
  <Words>291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Лагерь с дневным пребыванием детей «Звёздочки Созвездия»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2023-06-20T03:39:11Z</dcterms:created>
  <dcterms:modified xsi:type="dcterms:W3CDTF">2023-06-20T04:26:54Z</dcterms:modified>
</cp:coreProperties>
</file>