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8" r:id="rId4"/>
    <p:sldId id="274" r:id="rId5"/>
    <p:sldId id="277" r:id="rId6"/>
    <p:sldId id="278" r:id="rId7"/>
    <p:sldId id="259" r:id="rId8"/>
    <p:sldId id="288" r:id="rId9"/>
    <p:sldId id="263" r:id="rId10"/>
    <p:sldId id="273" r:id="rId11"/>
    <p:sldId id="270" r:id="rId12"/>
    <p:sldId id="28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khanka-lake.ru/index.php?option=com_content&amp;view=article&amp;id=81&amp;Itemid=476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Лагерь с дневным пребыванием детей</a:t>
            </a:r>
            <a:br>
              <a:rPr lang="ru-RU" dirty="0" smtClean="0"/>
            </a:br>
            <a:r>
              <a:rPr lang="ru-RU" dirty="0" smtClean="0"/>
              <a:t>«Звёздочки Созвездия»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МБУДО  «Созвездие» </a:t>
            </a:r>
            <a:r>
              <a:rPr lang="ru-RU" dirty="0" err="1" smtClean="0"/>
              <a:t>г.о</a:t>
            </a:r>
            <a:r>
              <a:rPr lang="ru-RU" dirty="0" smtClean="0"/>
              <a:t>. Спасск-Дальний</a:t>
            </a:r>
          </a:p>
          <a:p>
            <a:r>
              <a:rPr lang="ru-RU" dirty="0" smtClean="0"/>
              <a:t>2 смена</a:t>
            </a:r>
          </a:p>
          <a:p>
            <a:r>
              <a:rPr lang="ru-RU" dirty="0" smtClean="0"/>
              <a:t>26</a:t>
            </a:r>
            <a:r>
              <a:rPr lang="ru-RU" dirty="0" smtClean="0"/>
              <a:t>.06.23-16.07.23</a:t>
            </a:r>
            <a:endParaRPr lang="ru-RU" dirty="0" smtClean="0"/>
          </a:p>
          <a:p>
            <a:r>
              <a:rPr lang="ru-RU" dirty="0" smtClean="0"/>
              <a:t>Количество воспитанников - 45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55976"/>
            <a:ext cx="1375048" cy="171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Тропа «Мы будущее малой родины»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Разминка для тела и мозга.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Два дня подряд дети летнего лагеря ездили в бассейн и принимали участие в интеллектуальных играх.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7" r="9053" b="-9767"/>
          <a:stretch/>
        </p:blipFill>
        <p:spPr>
          <a:xfrm>
            <a:off x="539552" y="2636912"/>
            <a:ext cx="4142021" cy="2592288"/>
          </a:xfrm>
        </p:spPr>
      </p:pic>
    </p:spTree>
    <p:extLst>
      <p:ext uri="{BB962C8B-B14F-4D97-AF65-F5344CB8AC3E}">
        <p14:creationId xmlns:p14="http://schemas.microsoft.com/office/powerpoint/2010/main" val="8215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Тропа «Мы будущее малой родины»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12 июля 2023 г. в летнем лагере "Звёздочки Созвездия" прошла городская военно-спортивная игра "</a:t>
            </a:r>
            <a:r>
              <a:rPr lang="ru-RU" dirty="0" err="1"/>
              <a:t>Зарничка</a:t>
            </a:r>
            <a:r>
              <a:rPr lang="ru-RU" dirty="0"/>
              <a:t>".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Организаторы: Дом </a:t>
            </a:r>
            <a:r>
              <a:rPr lang="ru-RU" dirty="0" err="1"/>
              <a:t>Юнармии</a:t>
            </a:r>
            <a:r>
              <a:rPr lang="ru-RU" dirty="0"/>
              <a:t> МБУДО "Созвездие" и МО ДОСААФ России.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игре участвовало 90 воспитанников летних лагерей  (6 команд) из Созвездия, МБОУ СОШ №11, 15, спортивной школы "Олимп".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Так же пришли "поболеть" родители, педагоги и воспитанники лагерей.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Напутственные слова ребятам сказал глава городского округа Спасск-Дальний Олег Митрофанов.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После представления команд и сдачи рапортов, ребятам предстояло пройти 7 этапов, которые показали физическую, интеллектуальную и творческую подготовку.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6" y="2679700"/>
            <a:ext cx="3802597" cy="3446463"/>
          </a:xfrm>
        </p:spPr>
      </p:pic>
    </p:spTree>
    <p:extLst>
      <p:ext uri="{BB962C8B-B14F-4D97-AF65-F5344CB8AC3E}">
        <p14:creationId xmlns:p14="http://schemas.microsoft.com/office/powerpoint/2010/main" val="1720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новых встреч!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4103312" cy="13978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AdMiN\Desktop\qr_t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167194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Завуч\госпаблик\q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24944"/>
            <a:ext cx="208675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30913"/>
            <a:ext cx="4300776" cy="3236333"/>
          </a:xfrm>
        </p:spPr>
      </p:pic>
    </p:spTree>
    <p:extLst>
      <p:ext uri="{BB962C8B-B14F-4D97-AF65-F5344CB8AC3E}">
        <p14:creationId xmlns:p14="http://schemas.microsoft.com/office/powerpoint/2010/main" val="6394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6655" y="1988840"/>
            <a:ext cx="3822192" cy="413764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Модули программы воспитания: </a:t>
            </a:r>
            <a:endParaRPr lang="ru-RU" b="1" dirty="0"/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«Будущее России. Ключевые мероприятия»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«Отрядная работа. КТД»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«Самоуправление»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«Дополнительное образование»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«Здоровый образ жизни»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«Организация предметно-эстетической среды»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«Профилактика и безопасность»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«Работа с вожатыми/воспитателями»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«Работа с родителями»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«Экскурсии и походы»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«Профориентация»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«Детское медиа-пространство»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«Цифровая среда воспитания»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 «Социальное партнерство»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4103312" cy="344728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Дни единых действий:</a:t>
            </a:r>
          </a:p>
          <a:p>
            <a:r>
              <a:rPr lang="ru-RU" dirty="0"/>
              <a:t>8</a:t>
            </a:r>
            <a:r>
              <a:rPr lang="ru-RU" dirty="0" smtClean="0"/>
              <a:t> июля </a:t>
            </a:r>
            <a:r>
              <a:rPr lang="ru-RU" dirty="0"/>
              <a:t>– День </a:t>
            </a:r>
            <a:r>
              <a:rPr lang="ru-RU" dirty="0" smtClean="0"/>
              <a:t>любви, семьи и верности</a:t>
            </a:r>
          </a:p>
          <a:p>
            <a:r>
              <a:rPr lang="ru-RU" b="1" dirty="0" smtClean="0"/>
              <a:t>Тропы </a:t>
            </a:r>
            <a:r>
              <a:rPr lang="ru-RU" b="1" dirty="0" smtClean="0"/>
              <a:t>ДООП «Моя малая родина»:</a:t>
            </a:r>
          </a:p>
          <a:p>
            <a:pPr lvl="0"/>
            <a:r>
              <a:rPr lang="ru-RU" dirty="0"/>
              <a:t>I тропа «Мой дом родной»</a:t>
            </a:r>
          </a:p>
          <a:p>
            <a:pPr lvl="0"/>
            <a:r>
              <a:rPr lang="ru-RU" dirty="0"/>
              <a:t>II тропа «Мои земляки»</a:t>
            </a:r>
          </a:p>
          <a:p>
            <a:pPr lvl="0"/>
            <a:r>
              <a:rPr lang="ru-RU" dirty="0"/>
              <a:t>III тропа «Мы - будущее малой Родины».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4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Тропа «Мы-будущее малой родины»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69864" y="4313321"/>
            <a:ext cx="3870088" cy="24284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Встречайте </a:t>
            </a:r>
            <a:r>
              <a:rPr lang="ru-RU" dirty="0"/>
              <a:t>наши отряды!</a:t>
            </a:r>
            <a:br>
              <a:rPr lang="ru-RU" dirty="0"/>
            </a:br>
            <a:r>
              <a:rPr lang="ru-RU" dirty="0"/>
              <a:t>1 отряд </a:t>
            </a:r>
            <a:r>
              <a:rPr lang="ru-RU" dirty="0" smtClean="0"/>
              <a:t>«Комета"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 отряд </a:t>
            </a:r>
            <a:r>
              <a:rPr lang="ru-RU" dirty="0" smtClean="0"/>
              <a:t>«Фрегат"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 отряд </a:t>
            </a:r>
            <a:r>
              <a:rPr lang="ru-RU" dirty="0" smtClean="0"/>
              <a:t>«Бригантина"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Нас ждёт интересное и познавательное лето</a:t>
            </a:r>
            <a:r>
              <a:rPr lang="ru-RU" dirty="0" smtClean="0"/>
              <a:t>!</a:t>
            </a:r>
          </a:p>
          <a:p>
            <a:endParaRPr lang="ru-RU" dirty="0" smtClean="0"/>
          </a:p>
        </p:txBody>
      </p:sp>
      <p:pic>
        <p:nvPicPr>
          <p:cNvPr id="9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844824"/>
            <a:ext cx="3306107" cy="2376264"/>
          </a:xfrm>
          <a:prstGeom prst="rect">
            <a:avLst/>
          </a:prstGeom>
        </p:spPr>
      </p:pic>
      <p:pic>
        <p:nvPicPr>
          <p:cNvPr id="12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65104"/>
            <a:ext cx="3023319" cy="2336864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32997"/>
            <a:ext cx="3174628" cy="2199917"/>
          </a:xfrm>
        </p:spPr>
      </p:pic>
    </p:spTree>
    <p:extLst>
      <p:ext uri="{BB962C8B-B14F-4D97-AF65-F5344CB8AC3E}">
        <p14:creationId xmlns:p14="http://schemas.microsoft.com/office/powerpoint/2010/main" val="22054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Тропа «Мой дом родной»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Акция в парке </a:t>
            </a:r>
            <a:r>
              <a:rPr lang="ru-RU" dirty="0"/>
              <a:t>им. </a:t>
            </a:r>
            <a:r>
              <a:rPr lang="ru-RU" dirty="0" err="1"/>
              <a:t>А.Фадеева</a:t>
            </a:r>
            <a:r>
              <a:rPr lang="ru-RU" dirty="0"/>
              <a:t> </a:t>
            </a:r>
            <a:r>
              <a:rPr lang="ru-RU" dirty="0" smtClean="0"/>
              <a:t>"</a:t>
            </a:r>
            <a:r>
              <a:rPr lang="ru-RU" dirty="0"/>
              <a:t>Мы за чистый город</a:t>
            </a:r>
            <a:r>
              <a:rPr lang="ru-RU" dirty="0" smtClean="0"/>
              <a:t>!«</a:t>
            </a:r>
          </a:p>
          <a:p>
            <a:r>
              <a:rPr lang="ru-RU" dirty="0" smtClean="0"/>
              <a:t>Не </a:t>
            </a:r>
            <a:r>
              <a:rPr lang="ru-RU" dirty="0"/>
              <a:t>бросайте никогда корки, шкурки, палки —</a:t>
            </a:r>
            <a:br>
              <a:rPr lang="ru-RU" dirty="0"/>
            </a:br>
            <a:r>
              <a:rPr lang="ru-RU" dirty="0"/>
              <a:t>Быстро наши города превратятся в свалки.</a:t>
            </a:r>
            <a:br>
              <a:rPr lang="ru-RU" dirty="0"/>
            </a:br>
            <a:r>
              <a:rPr lang="ru-RU" dirty="0"/>
              <a:t>Если мусорить сейчас, то довольно скоро</a:t>
            </a:r>
            <a:br>
              <a:rPr lang="ru-RU" dirty="0"/>
            </a:br>
            <a:r>
              <a:rPr lang="ru-RU" dirty="0"/>
              <a:t>Могут вырасти у нас Мусорные горы!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37112"/>
            <a:ext cx="3822700" cy="215026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18" y="1628800"/>
            <a:ext cx="3448000" cy="2650649"/>
          </a:xfrm>
        </p:spPr>
      </p:pic>
    </p:spTree>
    <p:extLst>
      <p:ext uri="{BB962C8B-B14F-4D97-AF65-F5344CB8AC3E}">
        <p14:creationId xmlns:p14="http://schemas.microsoft.com/office/powerpoint/2010/main" val="4759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Тропа </a:t>
            </a:r>
            <a:r>
              <a:rPr lang="ru-RU" dirty="0" smtClean="0"/>
              <a:t>«Мой дом родной»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5536" y="2204864"/>
            <a:ext cx="4032448" cy="409536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30 июня специалист экологического просвещения </a:t>
            </a:r>
            <a:r>
              <a:rPr lang="ru-RU" dirty="0">
                <a:hlinkClick r:id="rId2" tooltip="http://www.khanka-lake.ru/index.php?option=com_content&amp;view=article&amp;id=81&amp;Itemid=476"/>
              </a:rPr>
              <a:t>заповедника "</a:t>
            </a:r>
            <a:r>
              <a:rPr lang="ru-RU" dirty="0" err="1">
                <a:hlinkClick r:id="rId2" tooltip="http://www.khanka-lake.ru/index.php?option=com_content&amp;view=article&amp;id=81&amp;Itemid=476"/>
              </a:rPr>
              <a:t>Ханкайский</a:t>
            </a:r>
            <a:r>
              <a:rPr lang="ru-RU" dirty="0"/>
              <a:t>" Илона Третьякова рассказала детям в лагере МБУДО "Созвездие " о работе заповедника. </a:t>
            </a:r>
            <a:endParaRPr lang="ru-RU" dirty="0" smtClean="0"/>
          </a:p>
          <a:p>
            <a:r>
              <a:rPr lang="ru-RU" dirty="0" smtClean="0"/>
              <a:t>Все </a:t>
            </a:r>
            <a:r>
              <a:rPr lang="ru-RU" dirty="0"/>
              <a:t>сотрудники отделов: научного, просвещения, охраны, работают в тандеме для сохранения уникальной природы Приморского края.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Ребята познакомились с растительным и животным миром водно-болотных угодий, в том числе, занесённых в Красную книгу.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Ведь много интересного и уникального создала природа, призывая человека к бережному познанию своей красоты.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3006194"/>
            <a:ext cx="3822700" cy="2709338"/>
          </a:xfrm>
        </p:spPr>
      </p:pic>
    </p:spTree>
    <p:extLst>
      <p:ext uri="{BB962C8B-B14F-4D97-AF65-F5344CB8AC3E}">
        <p14:creationId xmlns:p14="http://schemas.microsoft.com/office/powerpoint/2010/main" val="20619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Тропа «</a:t>
            </a:r>
            <a:r>
              <a:rPr lang="ru-RU" dirty="0" smtClean="0"/>
              <a:t>Мои земляки»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11960" y="2679192"/>
            <a:ext cx="4255384" cy="34472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Свои творческие способности в проекте "Спасск - это мы!" реализовали воспитанники 1 смены летнего лагеря МБУДО "Созвездие" под руководством педагога Натальи </a:t>
            </a:r>
            <a:r>
              <a:rPr lang="ru-RU" dirty="0" err="1"/>
              <a:t>Ткачевой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⠀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Яркие панно были вручены главе </a:t>
            </a:r>
            <a:r>
              <a:rPr lang="ru-RU" dirty="0" err="1"/>
              <a:t>г.о</a:t>
            </a:r>
            <a:r>
              <a:rPr lang="ru-RU" dirty="0"/>
              <a:t>. Спасск-Дальний Олегу Митрофанову, председателю Думы </a:t>
            </a:r>
            <a:r>
              <a:rPr lang="ru-RU" dirty="0" err="1"/>
              <a:t>г.о</a:t>
            </a:r>
            <a:r>
              <a:rPr lang="ru-RU" dirty="0"/>
              <a:t>. Спасск-Дальний Татьяне </a:t>
            </a:r>
            <a:r>
              <a:rPr lang="ru-RU" dirty="0" err="1"/>
              <a:t>Трудневой</a:t>
            </a:r>
            <a:r>
              <a:rPr lang="ru-RU" dirty="0"/>
              <a:t> и начальнику управления образования Елене Бондаренко.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36" y="2679700"/>
            <a:ext cx="3347377" cy="3446463"/>
          </a:xfrm>
        </p:spPr>
      </p:pic>
    </p:spTree>
    <p:extLst>
      <p:ext uri="{BB962C8B-B14F-4D97-AF65-F5344CB8AC3E}">
        <p14:creationId xmlns:p14="http://schemas.microsoft.com/office/powerpoint/2010/main" val="3424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Тропа «Мои земляки»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060848"/>
            <a:ext cx="3463297" cy="352839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лагере МБУДО "Созвездие" состоялась встреча детей с </a:t>
            </a:r>
            <a:r>
              <a:rPr lang="ru-RU" dirty="0" err="1"/>
              <a:t>Нелипа</a:t>
            </a:r>
            <a:r>
              <a:rPr lang="ru-RU" dirty="0"/>
              <a:t> А.С., начальником штаба местного отделения ВВПОД "ЮНАРМИЯ". </a:t>
            </a:r>
            <a:br>
              <a:rPr lang="ru-RU" dirty="0"/>
            </a:br>
            <a:r>
              <a:rPr lang="ru-RU" dirty="0"/>
              <a:t>Александр Сергеевич рассказал ребятам о детско-юношеском движении и показал разборку-сборку автомата.</a:t>
            </a:r>
            <a:br>
              <a:rPr lang="ru-RU" dirty="0"/>
            </a:br>
            <a:r>
              <a:rPr lang="ru-RU" dirty="0"/>
              <a:t>Далее отряды выбрали представителей, которые соревновались в разборке-сборке АК-47 на время.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48880"/>
            <a:ext cx="4362053" cy="3271540"/>
          </a:xfrm>
        </p:spPr>
      </p:pic>
    </p:spTree>
    <p:extLst>
      <p:ext uri="{BB962C8B-B14F-4D97-AF65-F5344CB8AC3E}">
        <p14:creationId xmlns:p14="http://schemas.microsoft.com/office/powerpoint/2010/main" val="17705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Тропа </a:t>
            </a:r>
            <a:r>
              <a:rPr lang="ru-RU" dirty="0" smtClean="0"/>
              <a:t>«Мой дом родной»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2679192"/>
            <a:ext cx="3751328" cy="344728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8 июля. День Семьи, Любви и Верности — совсем еще молодой праздник в нашей стране, но такой нужный!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всех в этих понятиях — семья, любовь и верность — скрыто что-то свое, но вместе с тем мы все ощущаем тепло, поддержку, спокойствие, СЧАСТЬЕ, если у нас есть семья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лагере прошла игра, конкурс  стихов и песен и дети учились плести венки из ромашек.</a:t>
            </a:r>
          </a:p>
          <a:p>
            <a:r>
              <a:rPr lang="ru-RU" dirty="0" smtClean="0"/>
              <a:t>#</a:t>
            </a:r>
            <a:r>
              <a:rPr lang="ru-RU" dirty="0" err="1"/>
              <a:t>деньСемьиЛюбвииВерности</a:t>
            </a:r>
            <a:r>
              <a:rPr lang="ru-RU" dirty="0"/>
              <a:t> #</a:t>
            </a:r>
            <a:r>
              <a:rPr lang="ru-RU" dirty="0" err="1"/>
              <a:t>деньединыхдействий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038440"/>
            <a:ext cx="3822700" cy="2728983"/>
          </a:xfrm>
        </p:spPr>
      </p:pic>
    </p:spTree>
    <p:extLst>
      <p:ext uri="{BB962C8B-B14F-4D97-AF65-F5344CB8AC3E}">
        <p14:creationId xmlns:p14="http://schemas.microsoft.com/office/powerpoint/2010/main" val="10954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Тропа «Мои земляки»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13 июля </a:t>
            </a:r>
            <a:r>
              <a:rPr lang="ru-RU" dirty="0"/>
              <a:t>ребята из нашего летнего лагеря "Звёздочки Созвездия" побывали на экскурсии в поисково-спасательном отряде МЧС. </a:t>
            </a:r>
            <a:br>
              <a:rPr lang="ru-RU" dirty="0"/>
            </a:br>
            <a:r>
              <a:rPr lang="ru-RU" dirty="0"/>
              <a:t>Дети узнали о работе спасателей, правилах безопасного поведения и познакомились со спасательной техникой. </a:t>
            </a:r>
            <a:br>
              <a:rPr lang="ru-RU" dirty="0"/>
            </a:br>
            <a:r>
              <a:rPr lang="ru-RU" dirty="0"/>
              <a:t>Возможно, для кого-то из ребят это знакомство с работой спасателя станет основой для выбора профессии.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3121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160</TotalTime>
  <Words>350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Лагерь с дневным пребыванием детей «Звёздочки Созвездия»</vt:lpstr>
      <vt:lpstr>Презентация PowerPoint</vt:lpstr>
      <vt:lpstr>Тропа «Мы-будущее малой родины»</vt:lpstr>
      <vt:lpstr>Тропа «Мой дом родной»</vt:lpstr>
      <vt:lpstr>Тропа «Мой дом родной»</vt:lpstr>
      <vt:lpstr>Тропа «Мои земляки»</vt:lpstr>
      <vt:lpstr>Тропа «Мои земляки»</vt:lpstr>
      <vt:lpstr>Тропа «Мой дом родной»</vt:lpstr>
      <vt:lpstr>Тропа «Мои земляки»</vt:lpstr>
      <vt:lpstr>Тропа «Мы будущее малой родины»</vt:lpstr>
      <vt:lpstr>Тропа «Мы будущее малой родины»</vt:lpstr>
      <vt:lpstr>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20</cp:revision>
  <dcterms:created xsi:type="dcterms:W3CDTF">2023-06-20T03:39:11Z</dcterms:created>
  <dcterms:modified xsi:type="dcterms:W3CDTF">2023-07-27T01:54:52Z</dcterms:modified>
</cp:coreProperties>
</file>