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Лагерь с дневным пребыванием детей</a:t>
            </a:r>
            <a:br>
              <a:rPr lang="ru-RU" dirty="0" smtClean="0"/>
            </a:br>
            <a:r>
              <a:rPr lang="ru-RU" dirty="0" smtClean="0"/>
              <a:t>«Звёздочки Созвездия»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МБУДО  «Созвездие» </a:t>
            </a:r>
          </a:p>
          <a:p>
            <a:r>
              <a:rPr lang="ru-RU" dirty="0" smtClean="0"/>
              <a:t>городского округа Спасск-Дальний</a:t>
            </a:r>
          </a:p>
          <a:p>
            <a:r>
              <a:rPr lang="ru-RU" dirty="0" smtClean="0"/>
              <a:t>2 </a:t>
            </a:r>
            <a:r>
              <a:rPr lang="ru-RU" dirty="0" smtClean="0"/>
              <a:t>отряда</a:t>
            </a:r>
            <a:endParaRPr lang="ru-RU" dirty="0" smtClean="0"/>
          </a:p>
          <a:p>
            <a:r>
              <a:rPr lang="ru-RU" dirty="0" smtClean="0"/>
              <a:t>30 </a:t>
            </a:r>
            <a:r>
              <a:rPr lang="ru-RU" dirty="0" smtClean="0"/>
              <a:t>воспитанников</a:t>
            </a:r>
          </a:p>
          <a:p>
            <a:r>
              <a:rPr lang="ru-RU" dirty="0" smtClean="0"/>
              <a:t>Начальник лагеря </a:t>
            </a:r>
            <a:r>
              <a:rPr lang="ru-RU" dirty="0" err="1" smtClean="0"/>
              <a:t>Кудасова</a:t>
            </a:r>
            <a:r>
              <a:rPr lang="ru-RU" dirty="0" smtClean="0"/>
              <a:t> Екатерина Алексеевна, старший методист</a:t>
            </a:r>
          </a:p>
          <a:p>
            <a:endParaRPr lang="ru-RU" dirty="0"/>
          </a:p>
          <a:p>
            <a:r>
              <a:rPr lang="ru-RU" dirty="0" err="1"/>
              <a:t>г</a:t>
            </a:r>
            <a:r>
              <a:rPr lang="ru-RU" dirty="0" err="1" smtClean="0"/>
              <a:t>.о</a:t>
            </a:r>
            <a:r>
              <a:rPr lang="ru-RU" dirty="0" smtClean="0"/>
              <a:t>. Спасск-Дальний</a:t>
            </a:r>
          </a:p>
          <a:p>
            <a:r>
              <a:rPr lang="ru-RU" dirty="0" smtClean="0"/>
              <a:t>17</a:t>
            </a:r>
            <a:r>
              <a:rPr lang="ru-RU" dirty="0" smtClean="0"/>
              <a:t> июля -</a:t>
            </a:r>
            <a:r>
              <a:rPr lang="ru-RU" dirty="0" smtClean="0"/>
              <a:t>2 августа </a:t>
            </a:r>
            <a:r>
              <a:rPr lang="ru-RU" dirty="0" smtClean="0"/>
              <a:t>2024 </a:t>
            </a:r>
            <a:r>
              <a:rPr lang="ru-RU" dirty="0" smtClean="0"/>
              <a:t>г.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567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1" y="941120"/>
            <a:ext cx="2593470" cy="503813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88914"/>
            <a:ext cx="2479343" cy="5344596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63104"/>
            <a:ext cx="2383286" cy="394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58691"/>
            <a:ext cx="2535243" cy="26716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11662"/>
            <a:ext cx="2416526" cy="4596137"/>
          </a:xfr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909612"/>
            <a:ext cx="2736304" cy="479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0"/>
            <a:ext cx="3366717" cy="4896544"/>
          </a:xfr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46251"/>
            <a:ext cx="2928625" cy="246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3851691" cy="481461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126" y="865352"/>
            <a:ext cx="2526540" cy="5397608"/>
          </a:xfrm>
        </p:spPr>
      </p:pic>
    </p:spTree>
    <p:extLst>
      <p:ext uri="{BB962C8B-B14F-4D97-AF65-F5344CB8AC3E}">
        <p14:creationId xmlns:p14="http://schemas.microsoft.com/office/powerpoint/2010/main" val="16688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3060254" cy="625265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2656"/>
            <a:ext cx="2808312" cy="6082300"/>
          </a:xfrm>
        </p:spPr>
      </p:pic>
    </p:spTree>
    <p:extLst>
      <p:ext uri="{BB962C8B-B14F-4D97-AF65-F5344CB8AC3E}">
        <p14:creationId xmlns:p14="http://schemas.microsoft.com/office/powerpoint/2010/main" val="15291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2446518" cy="405052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2495126" cy="1403508"/>
          </a:xfr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4"/>
            <a:ext cx="2880320" cy="623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5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99307"/>
            <a:ext cx="2543728" cy="376426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15992"/>
            <a:ext cx="2892368" cy="5360111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25534"/>
            <a:ext cx="2892368" cy="438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32" y="548680"/>
            <a:ext cx="2578103" cy="600015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90" y="764704"/>
            <a:ext cx="3049635" cy="5521236"/>
          </a:xfrm>
        </p:spPr>
      </p:pic>
    </p:spTree>
    <p:extLst>
      <p:ext uri="{BB962C8B-B14F-4D97-AF65-F5344CB8AC3E}">
        <p14:creationId xmlns:p14="http://schemas.microsoft.com/office/powerpoint/2010/main" val="976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7830"/>
            <a:ext cx="3024336" cy="655017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48680"/>
            <a:ext cx="2880320" cy="5924363"/>
          </a:xfrm>
        </p:spPr>
      </p:pic>
    </p:spTree>
    <p:extLst>
      <p:ext uri="{BB962C8B-B14F-4D97-AF65-F5344CB8AC3E}">
        <p14:creationId xmlns:p14="http://schemas.microsoft.com/office/powerpoint/2010/main" val="644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92696"/>
            <a:ext cx="3600400" cy="518126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2448272" cy="5419271"/>
          </a:xfrm>
        </p:spPr>
      </p:pic>
    </p:spTree>
    <p:extLst>
      <p:ext uri="{BB962C8B-B14F-4D97-AF65-F5344CB8AC3E}">
        <p14:creationId xmlns:p14="http://schemas.microsoft.com/office/powerpoint/2010/main" val="10402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82" y="476672"/>
            <a:ext cx="2929196" cy="59021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794" y="188640"/>
            <a:ext cx="2748868" cy="6225015"/>
          </a:xfrm>
        </p:spPr>
      </p:pic>
    </p:spTree>
    <p:extLst>
      <p:ext uri="{BB962C8B-B14F-4D97-AF65-F5344CB8AC3E}">
        <p14:creationId xmlns:p14="http://schemas.microsoft.com/office/powerpoint/2010/main" val="133071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103</TotalTime>
  <Words>35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Лагерь с дневным пребыванием детей «Звёздочки Созвездия»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2023-06-20T03:39:11Z</dcterms:created>
  <dcterms:modified xsi:type="dcterms:W3CDTF">2024-08-15T06:47:39Z</dcterms:modified>
</cp:coreProperties>
</file>