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Лагерь с дневным пребыванием детей</a:t>
            </a:r>
            <a:br>
              <a:rPr lang="ru-RU" dirty="0" smtClean="0"/>
            </a:br>
            <a:r>
              <a:rPr lang="ru-RU" dirty="0" smtClean="0"/>
              <a:t>«Звёздочки Созвездия»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МБУДО  «Созвездие» </a:t>
            </a:r>
          </a:p>
          <a:p>
            <a:r>
              <a:rPr lang="ru-RU" dirty="0" smtClean="0"/>
              <a:t>городского округа Спасск-Дальний</a:t>
            </a:r>
          </a:p>
          <a:p>
            <a:r>
              <a:rPr lang="ru-RU" dirty="0" smtClean="0"/>
              <a:t>3 отряда</a:t>
            </a:r>
          </a:p>
          <a:p>
            <a:r>
              <a:rPr lang="ru-RU" dirty="0" smtClean="0"/>
              <a:t>45 </a:t>
            </a:r>
            <a:r>
              <a:rPr lang="ru-RU" dirty="0" smtClean="0"/>
              <a:t>воспитанников</a:t>
            </a:r>
          </a:p>
          <a:p>
            <a:r>
              <a:rPr lang="ru-RU" dirty="0" smtClean="0"/>
              <a:t>Начальник лагеря </a:t>
            </a:r>
            <a:r>
              <a:rPr lang="ru-RU" dirty="0" err="1" smtClean="0"/>
              <a:t>Кудасова</a:t>
            </a:r>
            <a:r>
              <a:rPr lang="ru-RU" dirty="0" smtClean="0"/>
              <a:t> Екатерина Алексеевна, старший методист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Спасск-Дальний</a:t>
            </a:r>
          </a:p>
          <a:p>
            <a:r>
              <a:rPr lang="ru-RU" dirty="0" smtClean="0"/>
              <a:t>24 июня -14 июля 2024 г.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67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1" y="692696"/>
            <a:ext cx="2593470" cy="55349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52404"/>
            <a:ext cx="2479343" cy="5417616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07587"/>
            <a:ext cx="2383286" cy="42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535243" cy="56357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7226"/>
            <a:ext cx="2416526" cy="5565009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2736304" cy="56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2817559" cy="5890159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2928625" cy="60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4" y="836712"/>
            <a:ext cx="2611906" cy="55152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2664296" cy="3243491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4532518" cy="21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3851691" cy="48146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26" y="764704"/>
            <a:ext cx="2526540" cy="5598904"/>
          </a:xfrm>
        </p:spPr>
      </p:pic>
    </p:spTree>
    <p:extLst>
      <p:ext uri="{BB962C8B-B14F-4D97-AF65-F5344CB8AC3E}">
        <p14:creationId xmlns:p14="http://schemas.microsoft.com/office/powerpoint/2010/main" val="16688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4" y="620688"/>
            <a:ext cx="2465879" cy="55054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2377047" cy="5313094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0688"/>
            <a:ext cx="2281535" cy="53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2696"/>
            <a:ext cx="2446518" cy="569752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2715"/>
            <a:ext cx="2495126" cy="5779773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4"/>
            <a:ext cx="2631033" cy="54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2543728" cy="55774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4704"/>
            <a:ext cx="2892368" cy="5462687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2892368" cy="51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736304" cy="60001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456384" cy="5521236"/>
          </a:xfrm>
        </p:spPr>
      </p:pic>
    </p:spTree>
    <p:extLst>
      <p:ext uri="{BB962C8B-B14F-4D97-AF65-F5344CB8AC3E}">
        <p14:creationId xmlns:p14="http://schemas.microsoft.com/office/powerpoint/2010/main" val="976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392488" cy="32943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2736595" cy="6163560"/>
          </a:xfrm>
        </p:spPr>
      </p:pic>
    </p:spTree>
    <p:extLst>
      <p:ext uri="{BB962C8B-B14F-4D97-AF65-F5344CB8AC3E}">
        <p14:creationId xmlns:p14="http://schemas.microsoft.com/office/powerpoint/2010/main" val="644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65" y="476672"/>
            <a:ext cx="2666730" cy="59376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636742" cy="3477555"/>
          </a:xfrm>
        </p:spPr>
      </p:pic>
    </p:spTree>
    <p:extLst>
      <p:ext uri="{BB962C8B-B14F-4D97-AF65-F5344CB8AC3E}">
        <p14:creationId xmlns:p14="http://schemas.microsoft.com/office/powerpoint/2010/main" val="10402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3384376" cy="59021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2952328" cy="6225015"/>
          </a:xfrm>
        </p:spPr>
      </p:pic>
    </p:spTree>
    <p:extLst>
      <p:ext uri="{BB962C8B-B14F-4D97-AF65-F5344CB8AC3E}">
        <p14:creationId xmlns:p14="http://schemas.microsoft.com/office/powerpoint/2010/main" val="13307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35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Лагерь с дневным пребыванием детей «Звёздочки Созвездия»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2023-06-20T03:39:11Z</dcterms:created>
  <dcterms:modified xsi:type="dcterms:W3CDTF">2024-07-16T23:27:10Z</dcterms:modified>
</cp:coreProperties>
</file>